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5" r:id="rId3"/>
    <p:sldId id="292" r:id="rId4"/>
    <p:sldId id="286" r:id="rId5"/>
    <p:sldId id="287" r:id="rId6"/>
    <p:sldId id="289" r:id="rId7"/>
    <p:sldId id="294" r:id="rId8"/>
    <p:sldId id="293" r:id="rId9"/>
    <p:sldId id="295" r:id="rId10"/>
    <p:sldId id="290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214E9F8-3FB0-41FC-899D-0FC93180ED9C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3299417-13DA-44E8-8AC1-8EBD1C0F0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431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1D286-8B1B-44CE-963E-9E636FA2C431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2FA33-6C26-4880-BB42-CC397B399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892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5978F-7D59-4049-86F9-FC4A7587A271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67D66-B1FB-46DB-8522-02A2EB807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481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E6D29-5749-472B-BA3A-273AB97C1C63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E2A20-A81B-41EB-8E04-17FD785E0D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145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AA412-80E6-45C0-B569-118952F693A8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E89EA-C407-4C59-9476-E84407D0C6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510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9E6EF-EF6C-4F3D-9386-73D80B555BF3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0559C-1382-414E-AC99-0FDD387644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3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C93F3-D950-4FB2-9151-3D7A0537B38C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4A430-F655-4E5B-9B81-B08EC66681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74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CF585-7AD2-41B2-B3FD-1EEB9A102AC8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EF3AD-E2C6-4E8D-8117-C0B67B7536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048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DFB1E-5176-4AF9-B927-4D7A69C7B9F2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62C72-4812-4705-9D1F-DC794E39C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48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BCAA3-8FFF-4C16-B08A-621001F63BA6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4E127-C562-4E9C-93C6-EE4A778F7A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51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537F1-27B5-45AA-A36F-0ADFC36D2A44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2F478-B5FB-4804-B116-76BE113CE4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0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DBF5A-B810-44C1-8E4F-B29EEE173726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057BA-6CE5-4C0C-B6E1-AD73E2A03F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271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D2FACB-4753-4DBF-A8C7-5C1D937940C1}" type="datetimeFigureOut">
              <a:rPr lang="ru-RU"/>
              <a:pPr>
                <a:defRPr/>
              </a:pPr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1A17CC4-AD02-4179-B8C4-291157DCC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image" Target="../media/image2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17" Type="http://schemas.openxmlformats.org/officeDocument/2006/relationships/image" Target="../media/image28.jpeg"/><Relationship Id="rId2" Type="http://schemas.openxmlformats.org/officeDocument/2006/relationships/image" Target="../media/image1.jpeg"/><Relationship Id="rId16" Type="http://schemas.openxmlformats.org/officeDocument/2006/relationships/image" Target="../media/image27.jpeg"/><Relationship Id="rId20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19" Type="http://schemas.openxmlformats.org/officeDocument/2006/relationships/image" Target="../media/image30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oleObject" Target="../embeddings/oleObject3.bin"/><Relationship Id="rId3" Type="http://schemas.openxmlformats.org/officeDocument/2006/relationships/image" Target="../media/image1.jpeg"/><Relationship Id="rId7" Type="http://schemas.openxmlformats.org/officeDocument/2006/relationships/image" Target="../media/image37.jpeg"/><Relationship Id="rId12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5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png"/><Relationship Id="rId11" Type="http://schemas.openxmlformats.org/officeDocument/2006/relationships/image" Target="../media/image39.jpeg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4.bin"/><Relationship Id="rId10" Type="http://schemas.openxmlformats.org/officeDocument/2006/relationships/image" Target="../media/image33.png"/><Relationship Id="rId4" Type="http://schemas.openxmlformats.org/officeDocument/2006/relationships/image" Target="../media/image36.pn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10" Type="http://schemas.openxmlformats.org/officeDocument/2006/relationships/image" Target="../media/image66.jpeg"/><Relationship Id="rId4" Type="http://schemas.openxmlformats.org/officeDocument/2006/relationships/image" Target="../media/image60.jpeg"/><Relationship Id="rId9" Type="http://schemas.openxmlformats.org/officeDocument/2006/relationships/image" Target="../media/image6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hyperlink" Target="https://edu.tatar.ru/n_chelny/page92707.htm" TargetMode="External"/><Relationship Id="rId7" Type="http://schemas.openxmlformats.org/officeDocument/2006/relationships/image" Target="../media/image6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hyperlink" Target="https://m.vk.com/pro_kids16?from=post" TargetMode="External"/><Relationship Id="rId4" Type="http://schemas.openxmlformats.org/officeDocument/2006/relationships/hyperlink" Target="https://vk.com/club16413501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52" name="Picture 2" descr="https://phonoteka.org/uploads/posts/2021-04/1617679969_8-p-fon-goluboi-nezhnii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3" y="-33338"/>
            <a:ext cx="9274176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68313" y="306388"/>
            <a:ext cx="8424862" cy="247491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общеразвивающего вида с приоритетным осуществлением деятельности по познавательно-речевому направлению развития детей №59 «Дружба»</a:t>
            </a:r>
          </a:p>
        </p:txBody>
      </p:sp>
      <p:pic>
        <p:nvPicPr>
          <p:cNvPr id="5" name="Picture 2" descr="https://edu.tatar.ru/upload/organization/47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65588"/>
            <a:ext cx="3528392" cy="2577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055" name="Прямоугольник 8"/>
          <p:cNvSpPr>
            <a:spLocks noChangeArrowheads="1"/>
          </p:cNvSpPr>
          <p:nvPr/>
        </p:nvSpPr>
        <p:spPr bwMode="auto">
          <a:xfrm>
            <a:off x="4203700" y="3303588"/>
            <a:ext cx="467995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Адрес   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423812, Республика Татарстан, г. Набережные Челны, Новый Город, Молодежный б-р, д. 2 (56/29)</a:t>
            </a: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Сайт:  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https://edu.tatar.ru/n_chelny/page92707.htm</a:t>
            </a: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Электронная почта:  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dou59@yandex.ru</a:t>
            </a: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Телефон:      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+7(855)-251-75-54</a:t>
            </a: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ВКонтакте: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https://vk.com/club164135018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honoteka.org/uploads/posts/2021-04/1617679969_8-p-fon-goluboi-nezhnii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917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547813" y="311150"/>
            <a:ext cx="5761037" cy="6937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  ДОУ «Дружба»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1042988" y="1125538"/>
            <a:ext cx="74898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Характеристика кадрового состава: 16 педагогов</a:t>
            </a:r>
          </a:p>
          <a:p>
            <a:pPr algn="ctr"/>
            <a:r>
              <a:rPr lang="ru-RU" sz="1400" b="1">
                <a:latin typeface="Times New Roman" pitchFamily="18" charset="0"/>
                <a:cs typeface="Times New Roman" pitchFamily="18" charset="0"/>
              </a:rPr>
              <a:t>Образовательный уровень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высшее педагогическое образование 	16 человек </a:t>
            </a:r>
          </a:p>
          <a:p>
            <a:pPr algn="ctr"/>
            <a:r>
              <a:rPr lang="ru-RU" sz="1400" b="1">
                <a:latin typeface="Times New Roman" pitchFamily="18" charset="0"/>
                <a:cs typeface="Times New Roman" pitchFamily="18" charset="0"/>
              </a:rPr>
              <a:t>Категорийный уровень 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высшая квалификационная категория 	3 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первая квалификационная категория	12</a:t>
            </a:r>
          </a:p>
        </p:txBody>
      </p:sp>
      <p:sp>
        <p:nvSpPr>
          <p:cNvPr id="3077" name="AutoShape 2" descr="blob:https://web.whatsapp.com/309c2e59-379e-4603-bd7a-5c2b886e8bf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078" name="Picture 3" descr="C:\Users\1\Downloads\WhatsApp Image 2023-10-03 at 17.49.0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2" r="38219"/>
          <a:stretch>
            <a:fillRect/>
          </a:stretch>
        </p:blipFill>
        <p:spPr bwMode="auto">
          <a:xfrm>
            <a:off x="161925" y="2509838"/>
            <a:ext cx="1638300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4" descr="C:\Users\1\Desktop\Фото воспитателей\Замилова Л.Я.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46" b="16640"/>
          <a:stretch>
            <a:fillRect/>
          </a:stretch>
        </p:blipFill>
        <p:spPr bwMode="auto">
          <a:xfrm>
            <a:off x="2022475" y="2536825"/>
            <a:ext cx="1670050" cy="223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5" descr="C:\Users\1\Desktop\Фото воспитателей\Мухамедьярова Г.А.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2509838"/>
            <a:ext cx="1668462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6" descr="C:\Users\1\Desktop\Фото воспитателей\Рептюх О.С.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838" y="2509838"/>
            <a:ext cx="1633537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7" descr="C:\Users\1\Desktop\Фото воспитателей\Хабирова Г.С.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5" t="13228" r="26839" b="26979"/>
          <a:stretch>
            <a:fillRect/>
          </a:stretch>
        </p:blipFill>
        <p:spPr bwMode="auto">
          <a:xfrm>
            <a:off x="7524750" y="2509838"/>
            <a:ext cx="1582738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8" descr="C:\Users\1\Desktop\Фото воспитателей\Шафигуллина Г.Г.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" y="4941888"/>
            <a:ext cx="1717675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9" descr="C:\Users\1\Desktop\Фото воспитателей\Мамедова М.М.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2" r="20937" b="24242"/>
          <a:stretch>
            <a:fillRect/>
          </a:stretch>
        </p:blipFill>
        <p:spPr bwMode="auto">
          <a:xfrm>
            <a:off x="2627313" y="4884738"/>
            <a:ext cx="1495425" cy="190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0" descr="C:\Users\1\Desktop\Фото воспитателей\Башарова И.Г.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825" y="4941888"/>
            <a:ext cx="14382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1" descr="C:\Users\1\Desktop\Фото воспитателей\Чернова П.Г.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888" y="4916488"/>
            <a:ext cx="1350962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2" descr="C:\Users\1\Desktop\Фото воспитателей\нуриахметова М.П.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4884738"/>
            <a:ext cx="13509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honoteka.org/uploads/posts/2021-04/1617679969_8-p-fon-goluboi-nezhnii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0"/>
            <a:ext cx="91725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116013" y="311150"/>
            <a:ext cx="6985000" cy="16779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Характеристика групп по наполняемости и однородности возрастного состава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2023-2024 учебный год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55650" y="2393950"/>
          <a:ext cx="7345363" cy="1472184"/>
        </p:xfrm>
        <a:graphic>
          <a:graphicData uri="http://schemas.openxmlformats.org/drawingml/2006/table">
            <a:tbl>
              <a:tblPr/>
              <a:tblGrid>
                <a:gridCol w="4103688"/>
                <a:gridCol w="3241675"/>
              </a:tblGrid>
              <a:tr h="68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и № групп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69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младшая группа, дети с 2 до 3 лет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№3, №10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69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младшая группа, дети с 3 до 4 лет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№12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69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группа, дети с 4 до 5 лет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№9, № 1 (татарская)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69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старшая группа, дети с 5 до 6 лет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№2 (татарская)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подготовительная к школе группа, дети с 6 до 7 лет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6, № 7(татарская)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3" descr="C:\Users\1\Desktop\фото 2021\Театральная деятельность\дети смотрят театр Алина 26.01.2022.jpg"/>
          <p:cNvPicPr>
            <a:picLocks noChangeAspect="1" noChangeArrowheads="1"/>
          </p:cNvPicPr>
          <p:nvPr/>
        </p:nvPicPr>
        <p:blipFill rotWithShape="1">
          <a:blip r:embed="rId3"/>
          <a:srcRect t="36416"/>
          <a:stretch/>
        </p:blipFill>
        <p:spPr bwMode="auto">
          <a:xfrm>
            <a:off x="1116013" y="3990975"/>
            <a:ext cx="7545387" cy="2643188"/>
          </a:xfrm>
          <a:prstGeom prst="rect">
            <a:avLst/>
          </a:prstGeom>
          <a:ln w="38100" cap="sq">
            <a:solidFill>
              <a:srgbClr val="FF99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honoteka.org/uploads/posts/2021-04/1617679969_8-p-fon-goluboi-nezhnii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116013" y="268288"/>
            <a:ext cx="7056437" cy="75723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Анкетирование родителей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96975"/>
            <a:ext cx="12414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196975"/>
            <a:ext cx="12414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214438"/>
            <a:ext cx="1238250" cy="162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1196975"/>
            <a:ext cx="12382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13" y="2955925"/>
            <a:ext cx="1246187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1209675"/>
            <a:ext cx="1243012" cy="162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713288"/>
            <a:ext cx="1241425" cy="162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2928938"/>
            <a:ext cx="1243013" cy="162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2955925"/>
            <a:ext cx="12414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2955925"/>
            <a:ext cx="12414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25" y="2906713"/>
            <a:ext cx="12414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2906713"/>
            <a:ext cx="12414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6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50" y="4711700"/>
            <a:ext cx="1238250" cy="162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7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196975"/>
            <a:ext cx="12414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4757738"/>
            <a:ext cx="1243013" cy="162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9" name="Picture 1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25" y="4757738"/>
            <a:ext cx="1241425" cy="162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1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711700"/>
            <a:ext cx="1243012" cy="162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1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4757738"/>
            <a:ext cx="1241425" cy="162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honoteka.org/uploads/posts/2021-04/1617679969_8-p-fon-goluboi-nezhnii-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917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84213" y="188913"/>
            <a:ext cx="7848600" cy="10795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области речевого развития основными задачами образовательной деятельности являются:</a:t>
            </a:r>
          </a:p>
        </p:txBody>
      </p:sp>
      <p:sp>
        <p:nvSpPr>
          <p:cNvPr id="6148" name="Прямоугольник 3"/>
          <p:cNvSpPr>
            <a:spLocks noChangeArrowheads="1"/>
          </p:cNvSpPr>
          <p:nvPr/>
        </p:nvSpPr>
        <p:spPr bwMode="auto">
          <a:xfrm>
            <a:off x="1476375" y="1557338"/>
            <a:ext cx="45720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словаря: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Звуковая культура речи: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Грамматический строй речи: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Связная речь: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Подготовка детей к обучению грамоте: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 к художественной литературе: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61988" y="188913"/>
            <a:ext cx="7848600" cy="10795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области речевого развития основными задачами образовательной деятельности являются:</a:t>
            </a:r>
          </a:p>
        </p:txBody>
      </p:sp>
      <p:sp>
        <p:nvSpPr>
          <p:cNvPr id="6150" name="Прямоугольник 4"/>
          <p:cNvSpPr>
            <a:spLocks noChangeArrowheads="1"/>
          </p:cNvSpPr>
          <p:nvPr/>
        </p:nvSpPr>
        <p:spPr bwMode="auto">
          <a:xfrm>
            <a:off x="661988" y="3448050"/>
            <a:ext cx="8064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Речь-это не только средство общения, но и орудие мышления, творчества, носитель памяти, информации и пр. </a:t>
            </a:r>
          </a:p>
        </p:txBody>
      </p:sp>
      <p:pic>
        <p:nvPicPr>
          <p:cNvPr id="6151" name="Picture 2" descr="C:\Users\1\Desktop\конкурсы\Дипломы ДОУ\IMG_24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1585913"/>
            <a:ext cx="2484438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152" name="Объект 5"/>
          <p:cNvGraphicFramePr>
            <a:graphicFrameLocks noChangeAspect="1"/>
          </p:cNvGraphicFramePr>
          <p:nvPr/>
        </p:nvGraphicFramePr>
        <p:xfrm>
          <a:off x="1692275" y="4187825"/>
          <a:ext cx="14859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PDF" r:id="rId5" imgW="0" imgH="0" progId="FoxitReader.Document">
                  <p:embed/>
                </p:oleObj>
              </mc:Choice>
              <mc:Fallback>
                <p:oleObj name="PDF" r:id="rId5" imgW="0" imgH="0" progId="FoxitReader.Document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187825"/>
                        <a:ext cx="14859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3" name="Picture 3" descr="C:\Users\1\Desktop\конкурсы\Дипломы ДОУ\IMG_498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30400" y="-10972800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4" descr="C:\Users\1\Desktop\конкурсы\Дипломы ДОУ\IMG_499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" t="4028" r="5576"/>
          <a:stretch>
            <a:fillRect/>
          </a:stretch>
        </p:blipFill>
        <p:spPr bwMode="auto">
          <a:xfrm>
            <a:off x="3348038" y="4116388"/>
            <a:ext cx="1503362" cy="21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155" name="Объект 6"/>
          <p:cNvGraphicFramePr>
            <a:graphicFrameLocks noChangeAspect="1"/>
          </p:cNvGraphicFramePr>
          <p:nvPr/>
        </p:nvGraphicFramePr>
        <p:xfrm>
          <a:off x="215900" y="4094163"/>
          <a:ext cx="1330325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PDF" r:id="rId9" imgW="0" imgH="0" progId="FoxitReader.Document">
                  <p:embed/>
                </p:oleObj>
              </mc:Choice>
              <mc:Fallback>
                <p:oleObj name="PDF" r:id="rId9" imgW="0" imgH="0" progId="FoxitReader.Document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" y="4094163"/>
                        <a:ext cx="1330325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6" name="Picture 5" descr="C:\Users\1\Desktop\конкурсы\Дипломы ДОУ\Коллектив «Дружба»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094163"/>
            <a:ext cx="1782763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6" descr="C:\Users\1\Desktop\конкурсы\Дипломы ДОУ\Кызыл толке 2022 Акмалова Амина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116388"/>
            <a:ext cx="1782762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158" name="Объект 7"/>
          <p:cNvGraphicFramePr>
            <a:graphicFrameLocks noChangeAspect="1"/>
          </p:cNvGraphicFramePr>
          <p:nvPr/>
        </p:nvGraphicFramePr>
        <p:xfrm>
          <a:off x="1187450" y="5211763"/>
          <a:ext cx="1162050" cy="164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PDF" r:id="rId13" imgW="0" imgH="0" progId="FoxitReader.Document">
                  <p:embed/>
                </p:oleObj>
              </mc:Choice>
              <mc:Fallback>
                <p:oleObj name="PDF" r:id="rId13" imgW="0" imgH="0" progId="FoxitReader.Document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211763"/>
                        <a:ext cx="1162050" cy="164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9" name="Объект 8"/>
          <p:cNvGraphicFramePr>
            <a:graphicFrameLocks noChangeAspect="1"/>
          </p:cNvGraphicFramePr>
          <p:nvPr/>
        </p:nvGraphicFramePr>
        <p:xfrm>
          <a:off x="2551113" y="5213350"/>
          <a:ext cx="1165225" cy="164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PDF" r:id="rId15" imgW="0" imgH="0" progId="FoxitReader.Document">
                  <p:embed/>
                </p:oleObj>
              </mc:Choice>
              <mc:Fallback>
                <p:oleObj name="PDF" r:id="rId15" imgW="0" imgH="0" progId="FoxitReader.Document">
                  <p:embed/>
                  <p:pic>
                    <p:nvPicPr>
                      <p:cNvPr id="0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1113" y="5213350"/>
                        <a:ext cx="1165225" cy="164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honoteka.org/uploads/posts/2021-04/1617679969_8-p-fon-goluboi-nezhnii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C:\Users\1\Desktop\ФПГ Роботехнопарк 2023\фото 2021\Роботехнопарк\группа 7\оод 1 07.04.2023\8.jf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052513"/>
            <a:ext cx="2881313" cy="2160587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661988" y="188913"/>
            <a:ext cx="7848600" cy="5762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Занятия по развитию речи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C:\Users\1\Desktop\фото 2021\группа 6\14.jpg"/>
          <p:cNvPicPr>
            <a:picLocks noChangeAspect="1" noChangeArrowheads="1"/>
          </p:cNvPicPr>
          <p:nvPr/>
        </p:nvPicPr>
        <p:blipFill rotWithShape="1">
          <a:blip r:embed="rId4"/>
          <a:srcRect t="1396" r="9483"/>
          <a:stretch/>
        </p:blipFill>
        <p:spPr bwMode="auto">
          <a:xfrm>
            <a:off x="3419475" y="1087438"/>
            <a:ext cx="2600325" cy="2125662"/>
          </a:xfrm>
          <a:prstGeom prst="rect">
            <a:avLst/>
          </a:prstGeom>
          <a:ln w="38100" cap="sq">
            <a:solidFill>
              <a:srgbClr val="FF99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1\Desktop\фото 2021\группа 6\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54750" y="1116013"/>
            <a:ext cx="2795588" cy="2097087"/>
          </a:xfrm>
          <a:prstGeom prst="rect">
            <a:avLst/>
          </a:prstGeom>
          <a:ln w="38100" cap="sq">
            <a:solidFill>
              <a:srgbClr val="FF99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esktop\фото 2021\группа 2\1.jpg"/>
          <p:cNvPicPr>
            <a:picLocks noChangeAspect="1" noChangeArrowheads="1"/>
          </p:cNvPicPr>
          <p:nvPr/>
        </p:nvPicPr>
        <p:blipFill rotWithShape="1">
          <a:blip r:embed="rId6"/>
          <a:srcRect l="11781" r="11796"/>
          <a:stretch/>
        </p:blipFill>
        <p:spPr bwMode="auto">
          <a:xfrm>
            <a:off x="520700" y="3530600"/>
            <a:ext cx="2898775" cy="1843088"/>
          </a:xfrm>
          <a:prstGeom prst="rect">
            <a:avLst/>
          </a:prstGeom>
          <a:ln w="38100" cap="sq">
            <a:solidFill>
              <a:srgbClr val="FF99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1\Desktop\фото 2021\группа 2\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95725" y="3516313"/>
            <a:ext cx="4716463" cy="2290762"/>
          </a:xfrm>
          <a:prstGeom prst="rect">
            <a:avLst/>
          </a:prstGeom>
          <a:ln w="38100" cap="sq">
            <a:solidFill>
              <a:srgbClr val="FF99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phonoteka.org/uploads/posts/2021-04/1617679969_8-p-fon-goluboi-nezhnii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" descr="C:\Users\1\Desktop\ДОУ 59\фото 2021\лепка\группа 9\1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252413"/>
            <a:ext cx="35845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3" descr="C:\Users\1\Desktop\ДОУ 59\фото 2021\болтунишки\группа 1\01.11.2022 театр Колобок 2.jf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950" y="276225"/>
            <a:ext cx="4124325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 descr="C:\Users\1\Desktop\ДОУ 59\фото 2021\болтунишки\группа 2\7.jf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2420938"/>
            <a:ext cx="41513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5" descr="C:\Users\1\Desktop\ДОУ 59\фото 2021\болтунишки\группа 2\26.01.2023 Развитие речи1.jf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113" y="4606925"/>
            <a:ext cx="4579937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6" descr="C:\Users\1\Desktop\ДОУ 59\фото 2021\болтунишки\группа 5\1.jf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825" y="2443163"/>
            <a:ext cx="3135313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7" descr="C:\Users\1\Desktop\ДОУ 59\фото 2021\болтунишки\группа 6\12.12.2022  4.jf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664075"/>
            <a:ext cx="1584325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8" descr="C:\Users\1\Desktop\ДОУ 59\фото 2021\болтунишки\группа 6\12.12.2022 3.jf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575" y="4662488"/>
            <a:ext cx="1584325" cy="211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phonoteka.org/uploads/posts/2021-04/1617679969_8-p-fon-goluboi-nezhnii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2" descr="C:\Users\1\Desktop\ДОУ 59\фото 2021\Театральная деятельность\24.03.2023 гр 11\4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15840" r="11115"/>
          <a:stretch>
            <a:fillRect/>
          </a:stretch>
        </p:blipFill>
        <p:spPr bwMode="auto">
          <a:xfrm>
            <a:off x="2346325" y="3970338"/>
            <a:ext cx="44815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 descr="C:\Users\1\Desktop\ДОУ 59\фото 2021\Театральная деятельность\24.03.2023 гр 11\12.jf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463" y="333375"/>
            <a:ext cx="2881312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" descr="C:\Users\1\Desktop\ДОУ 59\фото 2021\Театральная деятельность\24.03.2023 гр 11\5.jf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600075"/>
            <a:ext cx="287972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5" descr="C:\Users\1\Desktop\ДОУ 59\фото 2021\Театральная деятельность\24.03.2023 гр 11\9.jf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2" t="24063" r="24260" b="24480"/>
          <a:stretch>
            <a:fillRect/>
          </a:stretch>
        </p:blipFill>
        <p:spPr bwMode="auto">
          <a:xfrm>
            <a:off x="6156325" y="620713"/>
            <a:ext cx="2830513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6" descr="C:\Users\1\Desktop\ДОУ 59\фото 2021\Театральная деятельность\24.03.2023 гр 11\8.jf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3779838"/>
            <a:ext cx="1890712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7" descr="C:\Users\1\Desktop\ДОУ 59\фото 2021\Театральная деятельность\24.03.2023 гр 11\14.jf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9" t="-259" r="22606" b="2"/>
          <a:stretch>
            <a:fillRect/>
          </a:stretch>
        </p:blipFill>
        <p:spPr bwMode="auto">
          <a:xfrm>
            <a:off x="6916738" y="3854450"/>
            <a:ext cx="2097087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708025" y="3068638"/>
            <a:ext cx="7850188" cy="711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ТЕАТРАЛИЗОВАННАЯ ДЕЯТЕЛЬНОСТЬ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phonoteka.org/uploads/posts/2021-04/1617679969_8-p-fon-goluboi-nezhnii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835150" y="188913"/>
            <a:ext cx="5329238" cy="53975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КОНКУРСЫ ЧТЕЦОВ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2" descr="C:\Users\1\Desktop\ДОУ 59\фото 2021\Конкурс чтецов 07.02.23\гр 2 Амина.jf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3" t="45145" r="16406" b="9747"/>
          <a:stretch>
            <a:fillRect/>
          </a:stretch>
        </p:blipFill>
        <p:spPr bwMode="auto">
          <a:xfrm>
            <a:off x="987425" y="868363"/>
            <a:ext cx="14255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 descr="C:\Users\1\Desktop\ДОУ 59\фото 2021\Конкурс чтецов 07.02.23\фото общее.jf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688" y="868363"/>
            <a:ext cx="384016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4" descr="C:\Users\1\Desktop\ДОУ 59\фото 2021\Конкурс чтецов 07.02.23\гр 7 Муса 1.jf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4" t="26787" r="12988" b="20660"/>
          <a:stretch>
            <a:fillRect/>
          </a:stretch>
        </p:blipFill>
        <p:spPr bwMode="auto">
          <a:xfrm>
            <a:off x="6672263" y="868363"/>
            <a:ext cx="14986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5" descr="C:\Users\1\Desktop\ДОУ 59\фото 2021\Конкурс чтецов 07.02.23\гр 7 Регина.jf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8" t="33598" r="10921" b="15366"/>
          <a:stretch>
            <a:fillRect/>
          </a:stretch>
        </p:blipFill>
        <p:spPr bwMode="auto">
          <a:xfrm>
            <a:off x="179388" y="3213100"/>
            <a:ext cx="15779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6" descr="C:\Users\1\Desktop\ДОУ 59\фото 2021\Конкурс чтецов 07.02.23\гр 8 Злата Шабалина.jf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" t="18903" r="9091" b="5173"/>
          <a:stretch>
            <a:fillRect/>
          </a:stretch>
        </p:blipFill>
        <p:spPr bwMode="auto">
          <a:xfrm>
            <a:off x="1909763" y="3933825"/>
            <a:ext cx="1385887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7" descr="C:\Users\1\Desktop\ДОУ 59\фото 2021\Конкурс чтецов 07.02.23\гр 6 Малышева Валентина.jf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9" t="29999" r="12949" b="7498"/>
          <a:stretch>
            <a:fillRect/>
          </a:stretch>
        </p:blipFill>
        <p:spPr bwMode="auto">
          <a:xfrm>
            <a:off x="3492500" y="4149725"/>
            <a:ext cx="1455738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8" descr="C:\Users\1\Desktop\ДОУ 59\фото 2021\Конкурс чтецов 07.02.23\гр 8 Полина Яценко.jf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5" t="29784" r="22803" b="12450"/>
          <a:stretch>
            <a:fillRect/>
          </a:stretch>
        </p:blipFill>
        <p:spPr bwMode="auto">
          <a:xfrm>
            <a:off x="5210175" y="4149725"/>
            <a:ext cx="13716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9" descr="C:\Users\1\Desktop\ДОУ 59\фото 2021\Конкурс чтецов 07.02.23\гр 11 Вагизова Ралина.jf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5" t="20001" r="17012" b="28638"/>
          <a:stretch>
            <a:fillRect/>
          </a:stretch>
        </p:blipFill>
        <p:spPr bwMode="auto">
          <a:xfrm>
            <a:off x="6948488" y="3429000"/>
            <a:ext cx="164782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phonoteka.org/uploads/posts/2021-04/1617679969_8-p-fon-goluboi-nezhnii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68313" y="115888"/>
            <a:ext cx="7991475" cy="100965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ДОУ №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59 отражается: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Прямоугольник 4"/>
          <p:cNvSpPr>
            <a:spLocks noChangeArrowheads="1"/>
          </p:cNvSpPr>
          <p:nvPr/>
        </p:nvSpPr>
        <p:spPr bwMode="auto">
          <a:xfrm>
            <a:off x="468313" y="1773238"/>
            <a:ext cx="63849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На сайте МБДОУ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“Детский сад № 59 “Дружба”</a:t>
            </a:r>
          </a:p>
          <a:p>
            <a:r>
              <a:rPr lang="en-US">
                <a:latin typeface="Times New Roman" pitchFamily="18" charset="0"/>
                <a:cs typeface="Times New Roman" pitchFamily="18" charset="0"/>
                <a:hlinkClick r:id="rId3"/>
              </a:rPr>
              <a:t>https://edu.tatar.ru/n_chelny/page92707.htm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   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ВКонтакте: </a:t>
            </a:r>
            <a:r>
              <a:rPr lang="en-US">
                <a:latin typeface="Times New Roman" pitchFamily="18" charset="0"/>
                <a:cs typeface="Times New Roman" pitchFamily="18" charset="0"/>
                <a:hlinkClick r:id="rId4"/>
              </a:rPr>
              <a:t>https://vk.com/club164135018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ИНФОРМАЦИОННЫЙ РЕСУРС</a:t>
            </a:r>
            <a:br>
              <a:rPr lang="ru-RU" b="1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об инициативах для детей, разработанных в ПРОЕКТНОМ ОФИСЕ «ПЕРСПЕКТИВА» при поддержке Управления дошкольного образования г. Набережные Челны</a:t>
            </a:r>
          </a:p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КАЛЕЙДОСКОП ПРОЕКТОВ «ИННОВАЦИИ-ДЕТЯМ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en-US">
                <a:latin typeface="Times New Roman" pitchFamily="18" charset="0"/>
                <a:cs typeface="Times New Roman" pitchFamily="18" charset="0"/>
                <a:hlinkClick r:id="rId5"/>
              </a:rPr>
              <a:t>https://m.vk.com/pro_kids16?from=post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/>
          </a:p>
        </p:txBody>
      </p:sp>
      <p:pic>
        <p:nvPicPr>
          <p:cNvPr id="11269" name="Picture 4" descr="https://w7.pngwing.com/pngs/22/648/png-transparent-valentine-s-day-heart-valentine-hearts-love-miscellaneous-image-file-format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950" y="766763"/>
            <a:ext cx="2227263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2" descr="C:\Users\1\Desktop\Отчет Татнефть\сайт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268413"/>
            <a:ext cx="143986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3" descr="C:\Users\1\Desktop\Отчет Татнефть\ВК дружба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2941638"/>
            <a:ext cx="144145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2845</TotalTime>
  <Words>226</Words>
  <Application>Microsoft Office PowerPoint</Application>
  <PresentationFormat>Экран (4:3)</PresentationFormat>
  <Paragraphs>51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Arial</vt:lpstr>
      <vt:lpstr>Times New Roman</vt:lpstr>
      <vt:lpstr>Wingdings</vt:lpstr>
      <vt:lpstr>Тема Office</vt:lpstr>
      <vt:lpstr>Foxit PDF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93</cp:revision>
  <dcterms:created xsi:type="dcterms:W3CDTF">2021-11-09T08:02:22Z</dcterms:created>
  <dcterms:modified xsi:type="dcterms:W3CDTF">2023-10-09T21:50:09Z</dcterms:modified>
</cp:coreProperties>
</file>